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27" r:id="rId4"/>
    <p:sldMasterId id="2147483719" r:id="rId5"/>
    <p:sldMasterId id="2147483663" r:id="rId6"/>
    <p:sldMasterId id="2147483734" r:id="rId7"/>
  </p:sldMasterIdLst>
  <p:notesMasterIdLst>
    <p:notesMasterId r:id="rId16"/>
  </p:notesMasterIdLst>
  <p:handoutMasterIdLst>
    <p:handoutMasterId r:id="rId17"/>
  </p:handoutMasterIdLst>
  <p:sldIdLst>
    <p:sldId id="256" r:id="rId8"/>
    <p:sldId id="259" r:id="rId9"/>
    <p:sldId id="258" r:id="rId10"/>
    <p:sldId id="257" r:id="rId11"/>
    <p:sldId id="263" r:id="rId12"/>
    <p:sldId id="261" r:id="rId13"/>
    <p:sldId id="262" r:id="rId14"/>
    <p:sldId id="260" r:id="rId15"/>
  </p:sldIdLst>
  <p:sldSz cx="12192000" cy="6858000"/>
  <p:notesSz cx="6858000" cy="9144000"/>
  <p:embeddedFontLst>
    <p:embeddedFont>
      <p:font typeface="Verdana" panose="020B0604030504040204" pitchFamily="34" charset="0"/>
      <p:regular r:id="rId18"/>
      <p:bold r:id="rId19"/>
      <p:italic r:id="rId20"/>
      <p:boldItalic r:id="rId21"/>
    </p:embeddedFont>
    <p:embeddedFont>
      <p:font typeface="Calibri" panose="020F0502020204030204" pitchFamily="3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D1B"/>
    <a:srgbClr val="676767"/>
    <a:srgbClr val="0030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D97143-98FB-4579-9750-783D5C12E4A2}" v="20" dt="2023-06-13T10:37:38.7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489" autoAdjust="0"/>
    <p:restoredTop sz="94660"/>
  </p:normalViewPr>
  <p:slideViewPr>
    <p:cSldViewPr snapToGrid="0">
      <p:cViewPr varScale="1">
        <p:scale>
          <a:sx n="71" d="100"/>
          <a:sy n="71" d="100"/>
        </p:scale>
        <p:origin x="67" y="322"/>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4.fntdata"/><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handoutMaster" Target="handoutMasters/handoutMaster1.xml"/><Relationship Id="rId25"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font" Target="fonts/font7.fntdata"/><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font" Target="fonts/font2.fntdata"/><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font" Target="fonts/font5.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hardson, Stephanie (STFC,RAL,ISIS)" userId="fb9e1876-ffcf-45bf-abd9-b21078f88f3e" providerId="ADAL" clId="{9AD97143-98FB-4579-9750-783D5C12E4A2}"/>
    <pc:docChg chg="undo custSel addSld delSld modSld sldOrd addMainMaster delMainMaster modMainMaster">
      <pc:chgData name="Richardson, Stephanie (STFC,RAL,ISIS)" userId="fb9e1876-ffcf-45bf-abd9-b21078f88f3e" providerId="ADAL" clId="{9AD97143-98FB-4579-9750-783D5C12E4A2}" dt="2023-06-13T10:37:38.715" v="172" actId="14826"/>
      <pc:docMkLst>
        <pc:docMk/>
      </pc:docMkLst>
      <pc:sldChg chg="del">
        <pc:chgData name="Richardson, Stephanie (STFC,RAL,ISIS)" userId="fb9e1876-ffcf-45bf-abd9-b21078f88f3e" providerId="ADAL" clId="{9AD97143-98FB-4579-9750-783D5C12E4A2}" dt="2023-06-13T09:44:59.998" v="5" actId="47"/>
        <pc:sldMkLst>
          <pc:docMk/>
          <pc:sldMk cId="1229566265" sldId="256"/>
        </pc:sldMkLst>
      </pc:sldChg>
      <pc:sldChg chg="modSp new mod">
        <pc:chgData name="Richardson, Stephanie (STFC,RAL,ISIS)" userId="fb9e1876-ffcf-45bf-abd9-b21078f88f3e" providerId="ADAL" clId="{9AD97143-98FB-4579-9750-783D5C12E4A2}" dt="2023-06-13T09:57:56.830" v="159" actId="27636"/>
        <pc:sldMkLst>
          <pc:docMk/>
          <pc:sldMk cId="1481826788" sldId="256"/>
        </pc:sldMkLst>
        <pc:spChg chg="mod">
          <ac:chgData name="Richardson, Stephanie (STFC,RAL,ISIS)" userId="fb9e1876-ffcf-45bf-abd9-b21078f88f3e" providerId="ADAL" clId="{9AD97143-98FB-4579-9750-783D5C12E4A2}" dt="2023-06-13T09:57:56.830" v="159" actId="27636"/>
          <ac:spMkLst>
            <pc:docMk/>
            <pc:sldMk cId="1481826788" sldId="256"/>
            <ac:spMk id="4" creationId="{F317514D-CA92-5C28-8A6F-C434B7EF14DE}"/>
          </ac:spMkLst>
        </pc:spChg>
        <pc:spChg chg="mod">
          <ac:chgData name="Richardson, Stephanie (STFC,RAL,ISIS)" userId="fb9e1876-ffcf-45bf-abd9-b21078f88f3e" providerId="ADAL" clId="{9AD97143-98FB-4579-9750-783D5C12E4A2}" dt="2023-06-13T09:57:56.820" v="158" actId="27636"/>
          <ac:spMkLst>
            <pc:docMk/>
            <pc:sldMk cId="1481826788" sldId="256"/>
            <ac:spMk id="5" creationId="{F4CC80D5-0EB8-807C-B0E7-140CDCF28F4C}"/>
          </ac:spMkLst>
        </pc:spChg>
      </pc:sldChg>
      <pc:sldChg chg="new del">
        <pc:chgData name="Richardson, Stephanie (STFC,RAL,ISIS)" userId="fb9e1876-ffcf-45bf-abd9-b21078f88f3e" providerId="ADAL" clId="{9AD97143-98FB-4579-9750-783D5C12E4A2}" dt="2023-06-13T09:50:27.893" v="42" actId="47"/>
        <pc:sldMkLst>
          <pc:docMk/>
          <pc:sldMk cId="3957375093" sldId="256"/>
        </pc:sldMkLst>
      </pc:sldChg>
      <pc:sldChg chg="new del">
        <pc:chgData name="Richardson, Stephanie (STFC,RAL,ISIS)" userId="fb9e1876-ffcf-45bf-abd9-b21078f88f3e" providerId="ADAL" clId="{9AD97143-98FB-4579-9750-783D5C12E4A2}" dt="2023-06-13T09:58:26.490" v="161" actId="47"/>
        <pc:sldMkLst>
          <pc:docMk/>
          <pc:sldMk cId="487648230" sldId="257"/>
        </pc:sldMkLst>
      </pc:sldChg>
      <pc:sldChg chg="new">
        <pc:chgData name="Richardson, Stephanie (STFC,RAL,ISIS)" userId="fb9e1876-ffcf-45bf-abd9-b21078f88f3e" providerId="ADAL" clId="{9AD97143-98FB-4579-9750-783D5C12E4A2}" dt="2023-06-13T10:05:27.475" v="169" actId="680"/>
        <pc:sldMkLst>
          <pc:docMk/>
          <pc:sldMk cId="583982086" sldId="257"/>
        </pc:sldMkLst>
      </pc:sldChg>
      <pc:sldChg chg="new">
        <pc:chgData name="Richardson, Stephanie (STFC,RAL,ISIS)" userId="fb9e1876-ffcf-45bf-abd9-b21078f88f3e" providerId="ADAL" clId="{9AD97143-98FB-4579-9750-783D5C12E4A2}" dt="2023-06-13T10:05:34.385" v="170" actId="680"/>
        <pc:sldMkLst>
          <pc:docMk/>
          <pc:sldMk cId="3699373884" sldId="258"/>
        </pc:sldMkLst>
      </pc:sldChg>
      <pc:sldChg chg="new">
        <pc:chgData name="Richardson, Stephanie (STFC,RAL,ISIS)" userId="fb9e1876-ffcf-45bf-abd9-b21078f88f3e" providerId="ADAL" clId="{9AD97143-98FB-4579-9750-783D5C12E4A2}" dt="2023-06-13T10:05:37.535" v="171" actId="680"/>
        <pc:sldMkLst>
          <pc:docMk/>
          <pc:sldMk cId="67218123" sldId="259"/>
        </pc:sldMkLst>
      </pc:sldChg>
      <pc:sldChg chg="del">
        <pc:chgData name="Richardson, Stephanie (STFC,RAL,ISIS)" userId="fb9e1876-ffcf-45bf-abd9-b21078f88f3e" providerId="ADAL" clId="{9AD97143-98FB-4579-9750-783D5C12E4A2}" dt="2023-06-13T09:45:00.983" v="6" actId="47"/>
        <pc:sldMkLst>
          <pc:docMk/>
          <pc:sldMk cId="1187316113" sldId="263"/>
        </pc:sldMkLst>
      </pc:sldChg>
      <pc:sldChg chg="new del ord">
        <pc:chgData name="Richardson, Stephanie (STFC,RAL,ISIS)" userId="fb9e1876-ffcf-45bf-abd9-b21078f88f3e" providerId="ADAL" clId="{9AD97143-98FB-4579-9750-783D5C12E4A2}" dt="2023-06-13T09:46:03.793" v="18" actId="47"/>
        <pc:sldMkLst>
          <pc:docMk/>
          <pc:sldMk cId="2346451150" sldId="264"/>
        </pc:sldMkLst>
      </pc:sldChg>
      <pc:sldChg chg="new del ord">
        <pc:chgData name="Richardson, Stephanie (STFC,RAL,ISIS)" userId="fb9e1876-ffcf-45bf-abd9-b21078f88f3e" providerId="ADAL" clId="{9AD97143-98FB-4579-9750-783D5C12E4A2}" dt="2023-06-13T09:46:04.716" v="19" actId="47"/>
        <pc:sldMkLst>
          <pc:docMk/>
          <pc:sldMk cId="869075889" sldId="265"/>
        </pc:sldMkLst>
      </pc:sldChg>
      <pc:sldChg chg="new del ord">
        <pc:chgData name="Richardson, Stephanie (STFC,RAL,ISIS)" userId="fb9e1876-ffcf-45bf-abd9-b21078f88f3e" providerId="ADAL" clId="{9AD97143-98FB-4579-9750-783D5C12E4A2}" dt="2023-06-13T09:46:06.077" v="21" actId="47"/>
        <pc:sldMkLst>
          <pc:docMk/>
          <pc:sldMk cId="3532201644" sldId="266"/>
        </pc:sldMkLst>
      </pc:sldChg>
      <pc:sldChg chg="new del ord">
        <pc:chgData name="Richardson, Stephanie (STFC,RAL,ISIS)" userId="fb9e1876-ffcf-45bf-abd9-b21078f88f3e" providerId="ADAL" clId="{9AD97143-98FB-4579-9750-783D5C12E4A2}" dt="2023-06-13T09:46:05.263" v="20" actId="47"/>
        <pc:sldMkLst>
          <pc:docMk/>
          <pc:sldMk cId="1735777302" sldId="267"/>
        </pc:sldMkLst>
      </pc:sldChg>
      <pc:sldMasterChg chg="modSp mod addSldLayout delSldLayout modSldLayout">
        <pc:chgData name="Richardson, Stephanie (STFC,RAL,ISIS)" userId="fb9e1876-ffcf-45bf-abd9-b21078f88f3e" providerId="ADAL" clId="{9AD97143-98FB-4579-9750-783D5C12E4A2}" dt="2023-06-13T10:04:03.236" v="167" actId="6014"/>
        <pc:sldMasterMkLst>
          <pc:docMk/>
          <pc:sldMasterMk cId="3837374745" sldId="2147483663"/>
        </pc:sldMasterMkLst>
        <pc:picChg chg="mod">
          <ac:chgData name="Richardson, Stephanie (STFC,RAL,ISIS)" userId="fb9e1876-ffcf-45bf-abd9-b21078f88f3e" providerId="ADAL" clId="{9AD97143-98FB-4579-9750-783D5C12E4A2}" dt="2023-06-13T09:55:44.891" v="153" actId="14826"/>
          <ac:picMkLst>
            <pc:docMk/>
            <pc:sldMasterMk cId="3837374745" sldId="2147483663"/>
            <ac:picMk id="7" creationId="{52AB5F44-508E-D5E3-9686-E5DB5331D657}"/>
          </ac:picMkLst>
        </pc:picChg>
        <pc:sldLayoutChg chg="del">
          <pc:chgData name="Richardson, Stephanie (STFC,RAL,ISIS)" userId="fb9e1876-ffcf-45bf-abd9-b21078f88f3e" providerId="ADAL" clId="{9AD97143-98FB-4579-9750-783D5C12E4A2}" dt="2023-06-13T09:58:47.520" v="164" actId="2696"/>
          <pc:sldLayoutMkLst>
            <pc:docMk/>
            <pc:sldMasterMk cId="3837374745" sldId="2147483663"/>
            <pc:sldLayoutMk cId="1028419414" sldId="2147483670"/>
          </pc:sldLayoutMkLst>
        </pc:sldLayoutChg>
        <pc:sldLayoutChg chg="modSp mod">
          <pc:chgData name="Richardson, Stephanie (STFC,RAL,ISIS)" userId="fb9e1876-ffcf-45bf-abd9-b21078f88f3e" providerId="ADAL" clId="{9AD97143-98FB-4579-9750-783D5C12E4A2}" dt="2023-06-13T09:49:08.927" v="36" actId="14100"/>
          <pc:sldLayoutMkLst>
            <pc:docMk/>
            <pc:sldMasterMk cId="3837374745" sldId="2147483663"/>
            <pc:sldLayoutMk cId="1309071196" sldId="2147483671"/>
          </pc:sldLayoutMkLst>
          <pc:spChg chg="mod">
            <ac:chgData name="Richardson, Stephanie (STFC,RAL,ISIS)" userId="fb9e1876-ffcf-45bf-abd9-b21078f88f3e" providerId="ADAL" clId="{9AD97143-98FB-4579-9750-783D5C12E4A2}" dt="2023-06-13T09:49:02.437" v="34" actId="14100"/>
            <ac:spMkLst>
              <pc:docMk/>
              <pc:sldMasterMk cId="3837374745" sldId="2147483663"/>
              <pc:sldLayoutMk cId="1309071196" sldId="2147483671"/>
              <ac:spMk id="3" creationId="{D0882BAE-96E7-8067-F384-6C81451D56C7}"/>
            </ac:spMkLst>
          </pc:spChg>
          <pc:spChg chg="mod">
            <ac:chgData name="Richardson, Stephanie (STFC,RAL,ISIS)" userId="fb9e1876-ffcf-45bf-abd9-b21078f88f3e" providerId="ADAL" clId="{9AD97143-98FB-4579-9750-783D5C12E4A2}" dt="2023-06-13T09:49:05.097" v="35" actId="14100"/>
            <ac:spMkLst>
              <pc:docMk/>
              <pc:sldMasterMk cId="3837374745" sldId="2147483663"/>
              <pc:sldLayoutMk cId="1309071196" sldId="2147483671"/>
              <ac:spMk id="4" creationId="{F017ED95-2655-DA64-A0CC-0DB50CEC6D30}"/>
            </ac:spMkLst>
          </pc:spChg>
          <pc:spChg chg="mod">
            <ac:chgData name="Richardson, Stephanie (STFC,RAL,ISIS)" userId="fb9e1876-ffcf-45bf-abd9-b21078f88f3e" providerId="ADAL" clId="{9AD97143-98FB-4579-9750-783D5C12E4A2}" dt="2023-06-13T09:49:08.927" v="36" actId="14100"/>
            <ac:spMkLst>
              <pc:docMk/>
              <pc:sldMasterMk cId="3837374745" sldId="2147483663"/>
              <pc:sldLayoutMk cId="1309071196" sldId="2147483671"/>
              <ac:spMk id="8" creationId="{57006FAE-DBD1-BA77-7F74-11A8DCE9D304}"/>
            </ac:spMkLst>
          </pc:spChg>
        </pc:sldLayoutChg>
        <pc:sldLayoutChg chg="modSp del mod">
          <pc:chgData name="Richardson, Stephanie (STFC,RAL,ISIS)" userId="fb9e1876-ffcf-45bf-abd9-b21078f88f3e" providerId="ADAL" clId="{9AD97143-98FB-4579-9750-783D5C12E4A2}" dt="2023-06-13T09:49:19.383" v="38" actId="2696"/>
          <pc:sldLayoutMkLst>
            <pc:docMk/>
            <pc:sldMasterMk cId="3837374745" sldId="2147483663"/>
            <pc:sldLayoutMk cId="131455711" sldId="2147483673"/>
          </pc:sldLayoutMkLst>
          <pc:spChg chg="mod">
            <ac:chgData name="Richardson, Stephanie (STFC,RAL,ISIS)" userId="fb9e1876-ffcf-45bf-abd9-b21078f88f3e" providerId="ADAL" clId="{9AD97143-98FB-4579-9750-783D5C12E4A2}" dt="2023-06-13T09:49:17.923" v="37" actId="14100"/>
            <ac:spMkLst>
              <pc:docMk/>
              <pc:sldMasterMk cId="3837374745" sldId="2147483663"/>
              <pc:sldLayoutMk cId="131455711" sldId="2147483673"/>
              <ac:spMk id="3" creationId="{4CC73CB0-95F2-D5D0-1F36-A5C150CB2F7E}"/>
            </ac:spMkLst>
          </pc:spChg>
        </pc:sldLayoutChg>
        <pc:sldLayoutChg chg="del">
          <pc:chgData name="Richardson, Stephanie (STFC,RAL,ISIS)" userId="fb9e1876-ffcf-45bf-abd9-b21078f88f3e" providerId="ADAL" clId="{9AD97143-98FB-4579-9750-783D5C12E4A2}" dt="2023-06-13T09:49:21.023" v="39" actId="2696"/>
          <pc:sldLayoutMkLst>
            <pc:docMk/>
            <pc:sldMasterMk cId="3837374745" sldId="2147483663"/>
            <pc:sldLayoutMk cId="3491272922" sldId="2147483674"/>
          </pc:sldLayoutMkLst>
        </pc:sldLayoutChg>
        <pc:sldLayoutChg chg="add del mod">
          <pc:chgData name="Richardson, Stephanie (STFC,RAL,ISIS)" userId="fb9e1876-ffcf-45bf-abd9-b21078f88f3e" providerId="ADAL" clId="{9AD97143-98FB-4579-9750-783D5C12E4A2}" dt="2023-06-13T10:04:03.236" v="167" actId="6014"/>
          <pc:sldLayoutMkLst>
            <pc:docMk/>
            <pc:sldMasterMk cId="3837374745" sldId="2147483663"/>
            <pc:sldLayoutMk cId="1238967463" sldId="2147483744"/>
          </pc:sldLayoutMkLst>
        </pc:sldLayoutChg>
      </pc:sldMasterChg>
      <pc:sldMasterChg chg="del addSldLayout delSldLayout modSldLayout sldLayoutOrd">
        <pc:chgData name="Richardson, Stephanie (STFC,RAL,ISIS)" userId="fb9e1876-ffcf-45bf-abd9-b21078f88f3e" providerId="ADAL" clId="{9AD97143-98FB-4579-9750-783D5C12E4A2}" dt="2023-06-13T09:55:33.113" v="151" actId="2696"/>
        <pc:sldMasterMkLst>
          <pc:docMk/>
          <pc:sldMasterMk cId="1988553359" sldId="2147483712"/>
        </pc:sldMasterMkLst>
        <pc:sldLayoutChg chg="del">
          <pc:chgData name="Richardson, Stephanie (STFC,RAL,ISIS)" userId="fb9e1876-ffcf-45bf-abd9-b21078f88f3e" providerId="ADAL" clId="{9AD97143-98FB-4579-9750-783D5C12E4A2}" dt="2023-06-13T09:55:33.102" v="148" actId="2696"/>
          <pc:sldLayoutMkLst>
            <pc:docMk/>
            <pc:sldMasterMk cId="1988553359" sldId="2147483712"/>
            <pc:sldLayoutMk cId="3192206052" sldId="2147483713"/>
          </pc:sldLayoutMkLst>
        </pc:sldLayoutChg>
        <pc:sldLayoutChg chg="del">
          <pc:chgData name="Richardson, Stephanie (STFC,RAL,ISIS)" userId="fb9e1876-ffcf-45bf-abd9-b21078f88f3e" providerId="ADAL" clId="{9AD97143-98FB-4579-9750-783D5C12E4A2}" dt="2023-06-13T09:47:34.623" v="27" actId="2696"/>
          <pc:sldLayoutMkLst>
            <pc:docMk/>
            <pc:sldMasterMk cId="1988553359" sldId="2147483712"/>
            <pc:sldLayoutMk cId="2853269508" sldId="2147483714"/>
          </pc:sldLayoutMkLst>
        </pc:sldLayoutChg>
        <pc:sldLayoutChg chg="del">
          <pc:chgData name="Richardson, Stephanie (STFC,RAL,ISIS)" userId="fb9e1876-ffcf-45bf-abd9-b21078f88f3e" providerId="ADAL" clId="{9AD97143-98FB-4579-9750-783D5C12E4A2}" dt="2023-06-13T09:55:33.102" v="149" actId="2696"/>
          <pc:sldLayoutMkLst>
            <pc:docMk/>
            <pc:sldMasterMk cId="1988553359" sldId="2147483712"/>
            <pc:sldLayoutMk cId="4126579370" sldId="2147483715"/>
          </pc:sldLayoutMkLst>
        </pc:sldLayoutChg>
        <pc:sldLayoutChg chg="del">
          <pc:chgData name="Richardson, Stephanie (STFC,RAL,ISIS)" userId="fb9e1876-ffcf-45bf-abd9-b21078f88f3e" providerId="ADAL" clId="{9AD97143-98FB-4579-9750-783D5C12E4A2}" dt="2023-06-13T09:47:35.553" v="28" actId="2696"/>
          <pc:sldLayoutMkLst>
            <pc:docMk/>
            <pc:sldMasterMk cId="1988553359" sldId="2147483712"/>
            <pc:sldLayoutMk cId="2480453323" sldId="2147483716"/>
          </pc:sldLayoutMkLst>
        </pc:sldLayoutChg>
        <pc:sldLayoutChg chg="del">
          <pc:chgData name="Richardson, Stephanie (STFC,RAL,ISIS)" userId="fb9e1876-ffcf-45bf-abd9-b21078f88f3e" providerId="ADAL" clId="{9AD97143-98FB-4579-9750-783D5C12E4A2}" dt="2023-06-13T09:55:33.102" v="150" actId="2696"/>
          <pc:sldLayoutMkLst>
            <pc:docMk/>
            <pc:sldMasterMk cId="1988553359" sldId="2147483712"/>
            <pc:sldLayoutMk cId="2368600610" sldId="2147483717"/>
          </pc:sldLayoutMkLst>
        </pc:sldLayoutChg>
        <pc:sldLayoutChg chg="del ord">
          <pc:chgData name="Richardson, Stephanie (STFC,RAL,ISIS)" userId="fb9e1876-ffcf-45bf-abd9-b21078f88f3e" providerId="ADAL" clId="{9AD97143-98FB-4579-9750-783D5C12E4A2}" dt="2023-06-13T09:48:14.183" v="32" actId="2696"/>
          <pc:sldLayoutMkLst>
            <pc:docMk/>
            <pc:sldMasterMk cId="1988553359" sldId="2147483712"/>
            <pc:sldLayoutMk cId="1429509868" sldId="2147483718"/>
          </pc:sldLayoutMkLst>
        </pc:sldLayoutChg>
        <pc:sldLayoutChg chg="new del mod replId">
          <pc:chgData name="Richardson, Stephanie (STFC,RAL,ISIS)" userId="fb9e1876-ffcf-45bf-abd9-b21078f88f3e" providerId="ADAL" clId="{9AD97143-98FB-4579-9750-783D5C12E4A2}" dt="2023-06-13T09:47:51.505" v="31" actId="2696"/>
          <pc:sldLayoutMkLst>
            <pc:docMk/>
            <pc:sldMasterMk cId="1988553359" sldId="2147483712"/>
            <pc:sldLayoutMk cId="2225168723" sldId="2147483734"/>
          </pc:sldLayoutMkLst>
        </pc:sldLayoutChg>
      </pc:sldMasterChg>
      <pc:sldMasterChg chg="mod addSldLayout delSldLayout modSldLayout">
        <pc:chgData name="Richardson, Stephanie (STFC,RAL,ISIS)" userId="fb9e1876-ffcf-45bf-abd9-b21078f88f3e" providerId="ADAL" clId="{9AD97143-98FB-4579-9750-783D5C12E4A2}" dt="2023-06-13T10:00:01.010" v="166"/>
        <pc:sldMasterMkLst>
          <pc:docMk/>
          <pc:sldMasterMk cId="2232557041" sldId="2147483719"/>
        </pc:sldMasterMkLst>
        <pc:sldLayoutChg chg="modSp mod">
          <pc:chgData name="Richardson, Stephanie (STFC,RAL,ISIS)" userId="fb9e1876-ffcf-45bf-abd9-b21078f88f3e" providerId="ADAL" clId="{9AD97143-98FB-4579-9750-783D5C12E4A2}" dt="2023-06-13T09:53:08.643" v="53" actId="14100"/>
          <pc:sldLayoutMkLst>
            <pc:docMk/>
            <pc:sldMasterMk cId="2232557041" sldId="2147483719"/>
            <pc:sldLayoutMk cId="1675949791" sldId="2147483721"/>
          </pc:sldLayoutMkLst>
          <pc:spChg chg="mod">
            <ac:chgData name="Richardson, Stephanie (STFC,RAL,ISIS)" userId="fb9e1876-ffcf-45bf-abd9-b21078f88f3e" providerId="ADAL" clId="{9AD97143-98FB-4579-9750-783D5C12E4A2}" dt="2023-06-13T09:53:02.219" v="51" actId="14100"/>
            <ac:spMkLst>
              <pc:docMk/>
              <pc:sldMasterMk cId="2232557041" sldId="2147483719"/>
              <pc:sldLayoutMk cId="1675949791" sldId="2147483721"/>
              <ac:spMk id="5" creationId="{BCE196B2-446B-C638-E24B-42F7A659B1DC}"/>
            </ac:spMkLst>
          </pc:spChg>
          <pc:spChg chg="mod">
            <ac:chgData name="Richardson, Stephanie (STFC,RAL,ISIS)" userId="fb9e1876-ffcf-45bf-abd9-b21078f88f3e" providerId="ADAL" clId="{9AD97143-98FB-4579-9750-783D5C12E4A2}" dt="2023-06-13T09:53:08.643" v="53" actId="14100"/>
            <ac:spMkLst>
              <pc:docMk/>
              <pc:sldMasterMk cId="2232557041" sldId="2147483719"/>
              <pc:sldLayoutMk cId="1675949791" sldId="2147483721"/>
              <ac:spMk id="6" creationId="{9E2D15B4-3C1F-6E32-114C-0E3C063437E2}"/>
            </ac:spMkLst>
          </pc:spChg>
          <pc:spChg chg="mod">
            <ac:chgData name="Richardson, Stephanie (STFC,RAL,ISIS)" userId="fb9e1876-ffcf-45bf-abd9-b21078f88f3e" providerId="ADAL" clId="{9AD97143-98FB-4579-9750-783D5C12E4A2}" dt="2023-06-13T09:53:00.202" v="50" actId="14100"/>
            <ac:spMkLst>
              <pc:docMk/>
              <pc:sldMasterMk cId="2232557041" sldId="2147483719"/>
              <pc:sldLayoutMk cId="1675949791" sldId="2147483721"/>
              <ac:spMk id="7" creationId="{6D58FB62-6305-D775-94D1-00380F2AC31D}"/>
            </ac:spMkLst>
          </pc:spChg>
        </pc:sldLayoutChg>
        <pc:sldLayoutChg chg="del">
          <pc:chgData name="Richardson, Stephanie (STFC,RAL,ISIS)" userId="fb9e1876-ffcf-45bf-abd9-b21078f88f3e" providerId="ADAL" clId="{9AD97143-98FB-4579-9750-783D5C12E4A2}" dt="2023-06-13T09:47:24.373" v="26" actId="2696"/>
          <pc:sldLayoutMkLst>
            <pc:docMk/>
            <pc:sldMasterMk cId="2232557041" sldId="2147483719"/>
            <pc:sldLayoutMk cId="1922209044" sldId="2147483722"/>
          </pc:sldLayoutMkLst>
        </pc:sldLayoutChg>
        <pc:sldLayoutChg chg="del">
          <pc:chgData name="Richardson, Stephanie (STFC,RAL,ISIS)" userId="fb9e1876-ffcf-45bf-abd9-b21078f88f3e" providerId="ADAL" clId="{9AD97143-98FB-4579-9750-783D5C12E4A2}" dt="2023-06-13T09:50:02.353" v="40" actId="2696"/>
          <pc:sldLayoutMkLst>
            <pc:docMk/>
            <pc:sldMasterMk cId="2232557041" sldId="2147483719"/>
            <pc:sldLayoutMk cId="1863908208" sldId="2147483723"/>
          </pc:sldLayoutMkLst>
        </pc:sldLayoutChg>
        <pc:sldLayoutChg chg="modSp mod">
          <pc:chgData name="Richardson, Stephanie (STFC,RAL,ISIS)" userId="fb9e1876-ffcf-45bf-abd9-b21078f88f3e" providerId="ADAL" clId="{9AD97143-98FB-4579-9750-783D5C12E4A2}" dt="2023-06-13T09:55:17.820" v="147" actId="14100"/>
          <pc:sldLayoutMkLst>
            <pc:docMk/>
            <pc:sldMasterMk cId="2232557041" sldId="2147483719"/>
            <pc:sldLayoutMk cId="1747815310" sldId="2147483724"/>
          </pc:sldLayoutMkLst>
          <pc:spChg chg="mod">
            <ac:chgData name="Richardson, Stephanie (STFC,RAL,ISIS)" userId="fb9e1876-ffcf-45bf-abd9-b21078f88f3e" providerId="ADAL" clId="{9AD97143-98FB-4579-9750-783D5C12E4A2}" dt="2023-06-13T09:55:17.820" v="147" actId="14100"/>
            <ac:spMkLst>
              <pc:docMk/>
              <pc:sldMasterMk cId="2232557041" sldId="2147483719"/>
              <pc:sldLayoutMk cId="1747815310" sldId="2147483724"/>
              <ac:spMk id="4" creationId="{D3A8A21F-2C7D-3EED-D3DE-935B34DCFB6C}"/>
            </ac:spMkLst>
          </pc:spChg>
        </pc:sldLayoutChg>
        <pc:sldLayoutChg chg="mod">
          <pc:chgData name="Richardson, Stephanie (STFC,RAL,ISIS)" userId="fb9e1876-ffcf-45bf-abd9-b21078f88f3e" providerId="ADAL" clId="{9AD97143-98FB-4579-9750-783D5C12E4A2}" dt="2023-06-13T09:52:36.938" v="49" actId="6014"/>
          <pc:sldLayoutMkLst>
            <pc:docMk/>
            <pc:sldMasterMk cId="2232557041" sldId="2147483719"/>
            <pc:sldLayoutMk cId="3910029188" sldId="2147483725"/>
          </pc:sldLayoutMkLst>
        </pc:sldLayoutChg>
        <pc:sldLayoutChg chg="del">
          <pc:chgData name="Richardson, Stephanie (STFC,RAL,ISIS)" userId="fb9e1876-ffcf-45bf-abd9-b21078f88f3e" providerId="ADAL" clId="{9AD97143-98FB-4579-9750-783D5C12E4A2}" dt="2023-06-13T09:44:59.998" v="5" actId="47"/>
          <pc:sldLayoutMkLst>
            <pc:docMk/>
            <pc:sldMasterMk cId="2232557041" sldId="2147483719"/>
            <pc:sldLayoutMk cId="963376447" sldId="2147483726"/>
          </pc:sldLayoutMkLst>
        </pc:sldLayoutChg>
        <pc:sldLayoutChg chg="new del mod">
          <pc:chgData name="Richardson, Stephanie (STFC,RAL,ISIS)" userId="fb9e1876-ffcf-45bf-abd9-b21078f88f3e" providerId="ADAL" clId="{9AD97143-98FB-4579-9750-783D5C12E4A2}" dt="2023-06-13T09:51:18.793" v="46" actId="2696"/>
          <pc:sldLayoutMkLst>
            <pc:docMk/>
            <pc:sldMasterMk cId="2232557041" sldId="2147483719"/>
            <pc:sldLayoutMk cId="2812007920" sldId="2147483726"/>
          </pc:sldLayoutMkLst>
        </pc:sldLayoutChg>
        <pc:sldLayoutChg chg="addSp delSp modSp add mod modTransition">
          <pc:chgData name="Richardson, Stephanie (STFC,RAL,ISIS)" userId="fb9e1876-ffcf-45bf-abd9-b21078f88f3e" providerId="ADAL" clId="{9AD97143-98FB-4579-9750-783D5C12E4A2}" dt="2023-06-13T09:55:09.755" v="146" actId="6014"/>
          <pc:sldLayoutMkLst>
            <pc:docMk/>
            <pc:sldMasterMk cId="2232557041" sldId="2147483719"/>
            <pc:sldLayoutMk cId="3623609204" sldId="2147483726"/>
          </pc:sldLayoutMkLst>
          <pc:spChg chg="add mod">
            <ac:chgData name="Richardson, Stephanie (STFC,RAL,ISIS)" userId="fb9e1876-ffcf-45bf-abd9-b21078f88f3e" providerId="ADAL" clId="{9AD97143-98FB-4579-9750-783D5C12E4A2}" dt="2023-06-13T09:54:20.608" v="129" actId="14100"/>
            <ac:spMkLst>
              <pc:docMk/>
              <pc:sldMasterMk cId="2232557041" sldId="2147483719"/>
              <pc:sldLayoutMk cId="3623609204" sldId="2147483726"/>
              <ac:spMk id="2" creationId="{39A72C94-07DD-E2CA-345A-A35125CE44A6}"/>
            </ac:spMkLst>
          </pc:spChg>
          <pc:spChg chg="add mod">
            <ac:chgData name="Richardson, Stephanie (STFC,RAL,ISIS)" userId="fb9e1876-ffcf-45bf-abd9-b21078f88f3e" providerId="ADAL" clId="{9AD97143-98FB-4579-9750-783D5C12E4A2}" dt="2023-06-13T09:54:25.892" v="133" actId="408"/>
            <ac:spMkLst>
              <pc:docMk/>
              <pc:sldMasterMk cId="2232557041" sldId="2147483719"/>
              <pc:sldLayoutMk cId="3623609204" sldId="2147483726"/>
              <ac:spMk id="3" creationId="{1BFA7CDF-E186-FDDF-CF2E-0B3F10DB84DD}"/>
            </ac:spMkLst>
          </pc:spChg>
          <pc:spChg chg="add del">
            <ac:chgData name="Richardson, Stephanie (STFC,RAL,ISIS)" userId="fb9e1876-ffcf-45bf-abd9-b21078f88f3e" providerId="ADAL" clId="{9AD97143-98FB-4579-9750-783D5C12E4A2}" dt="2023-06-13T09:54:32.809" v="134" actId="11529"/>
            <ac:spMkLst>
              <pc:docMk/>
              <pc:sldMasterMk cId="2232557041" sldId="2147483719"/>
              <pc:sldLayoutMk cId="3623609204" sldId="2147483726"/>
              <ac:spMk id="4" creationId="{97D7855A-65D1-22A7-5579-ACA2935602DA}"/>
            </ac:spMkLst>
          </pc:spChg>
          <pc:spChg chg="mod">
            <ac:chgData name="Richardson, Stephanie (STFC,RAL,ISIS)" userId="fb9e1876-ffcf-45bf-abd9-b21078f88f3e" providerId="ADAL" clId="{9AD97143-98FB-4579-9750-783D5C12E4A2}" dt="2023-06-13T09:54:22.662" v="132" actId="1038"/>
            <ac:spMkLst>
              <pc:docMk/>
              <pc:sldMasterMk cId="2232557041" sldId="2147483719"/>
              <pc:sldLayoutMk cId="3623609204" sldId="2147483726"/>
              <ac:spMk id="6" creationId="{9E2D15B4-3C1F-6E32-114C-0E3C063437E2}"/>
            </ac:spMkLst>
          </pc:spChg>
          <pc:spChg chg="del">
            <ac:chgData name="Richardson, Stephanie (STFC,RAL,ISIS)" userId="fb9e1876-ffcf-45bf-abd9-b21078f88f3e" providerId="ADAL" clId="{9AD97143-98FB-4579-9750-783D5C12E4A2}" dt="2023-06-13T09:53:29.553" v="56" actId="478"/>
            <ac:spMkLst>
              <pc:docMk/>
              <pc:sldMasterMk cId="2232557041" sldId="2147483719"/>
              <pc:sldLayoutMk cId="3623609204" sldId="2147483726"/>
              <ac:spMk id="7" creationId="{6D58FB62-6305-D775-94D1-00380F2AC31D}"/>
            </ac:spMkLst>
          </pc:spChg>
          <pc:spChg chg="add mod">
            <ac:chgData name="Richardson, Stephanie (STFC,RAL,ISIS)" userId="fb9e1876-ffcf-45bf-abd9-b21078f88f3e" providerId="ADAL" clId="{9AD97143-98FB-4579-9750-783D5C12E4A2}" dt="2023-06-13T09:54:56.659" v="145" actId="14100"/>
            <ac:spMkLst>
              <pc:docMk/>
              <pc:sldMasterMk cId="2232557041" sldId="2147483719"/>
              <pc:sldLayoutMk cId="3623609204" sldId="2147483726"/>
              <ac:spMk id="8" creationId="{4A93167B-5805-9EBB-6E54-360D545AFA1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2652264531" sldId="2147483754"/>
          </pc:sldLayoutMkLst>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4" creationId="{B7783C9B-D14B-899C-B084-D233E5CF9D89}"/>
            </ac:spMkLst>
          </pc:spChg>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5" creationId="{2E2C38EF-93AE-9214-FDFE-009AE71CD7A1}"/>
            </ac:spMkLst>
          </pc:spChg>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6" creationId="{4E881CBA-3EB3-43A7-D2FA-2410CF2BAE2D}"/>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831121784" sldId="2147483755"/>
          </pc:sldLayoutMkLst>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4" creationId="{0311ECD2-7228-FC6F-D057-E1D381721D2D}"/>
            </ac:spMkLst>
          </pc:spChg>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5" creationId="{A0501347-B148-1746-115D-B3672939A7E1}"/>
            </ac:spMkLst>
          </pc:spChg>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6" creationId="{E474C7FE-56F7-317A-6A29-7F808D2B3C8A}"/>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672187643" sldId="2147483756"/>
          </pc:sldLayoutMkLst>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4" creationId="{DC61FB1F-7BDA-DC86-9EF3-DB36350C8D2F}"/>
            </ac:spMkLst>
          </pc:spChg>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5" creationId="{C77E4339-5CB2-7EDB-C9AA-C007FA14F698}"/>
            </ac:spMkLst>
          </pc:spChg>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6" creationId="{1B47BCC8-EC59-1A12-7C24-DEA423BC7F7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546897535" sldId="2147483757"/>
          </pc:sldLayoutMkLst>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5" creationId="{C400EE24-2BFB-8E46-2E66-3BA36D59A1CA}"/>
            </ac:spMkLst>
          </pc:spChg>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6" creationId="{F5F2556D-B5E1-EF44-908B-500C8837B6D3}"/>
            </ac:spMkLst>
          </pc:spChg>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7" creationId="{36B4910F-1642-C042-4D26-BC4F3A55A63E}"/>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075672927" sldId="2147483758"/>
          </pc:sldLayoutMkLst>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7" creationId="{CF70523E-13BC-6AF4-F44B-1E81F5078040}"/>
            </ac:spMkLst>
          </pc:spChg>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8" creationId="{22ACC21D-81ED-0C7F-2CF7-CFDE23016EBF}"/>
            </ac:spMkLst>
          </pc:spChg>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9" creationId="{A75BA4D1-1395-871F-083F-CCC3ADAA767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07841998" sldId="2147483759"/>
          </pc:sldLayoutMkLst>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3" creationId="{ACA4210A-8AD6-DB76-6435-6F1565CF23B3}"/>
            </ac:spMkLst>
          </pc:spChg>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4" creationId="{E65DFFE2-973C-8808-2027-0A0826D0678B}"/>
            </ac:spMkLst>
          </pc:spChg>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5" creationId="{2827C7D8-7501-4918-C3A4-210FC2D1AD31}"/>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528458597" sldId="2147483760"/>
          </pc:sldLayoutMkLst>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5" creationId="{0BBF7D06-9178-0519-324E-D3FAE1553A1C}"/>
            </ac:spMkLst>
          </pc:spChg>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6" creationId="{DDED0C21-14CC-0A4D-09D2-207115B3D4DC}"/>
            </ac:spMkLst>
          </pc:spChg>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7" creationId="{094D343D-82C5-3AAA-AADD-2197F991E673}"/>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264549565" sldId="2147483761"/>
          </pc:sldLayoutMkLst>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5" creationId="{687748DA-A10C-6B03-FEDA-D99AE6E85A9B}"/>
            </ac:spMkLst>
          </pc:spChg>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6" creationId="{5009BA5F-3B12-9A62-2D70-80CF77B9951B}"/>
            </ac:spMkLst>
          </pc:spChg>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7" creationId="{361A75CB-A493-E2D5-0C56-6C9F25C86CA4}"/>
            </ac:spMkLst>
          </pc:spChg>
        </pc:sldLayoutChg>
      </pc:sldMasterChg>
      <pc:sldMasterChg chg="modSp mod modSldLayout">
        <pc:chgData name="Richardson, Stephanie (STFC,RAL,ISIS)" userId="fb9e1876-ffcf-45bf-abd9-b21078f88f3e" providerId="ADAL" clId="{9AD97143-98FB-4579-9750-783D5C12E4A2}" dt="2023-06-13T10:37:38.715" v="172" actId="14826"/>
        <pc:sldMasterMkLst>
          <pc:docMk/>
          <pc:sldMasterMk cId="3796829732" sldId="2147483727"/>
        </pc:sldMasterMkLst>
        <pc:picChg chg="mod">
          <ac:chgData name="Richardson, Stephanie (STFC,RAL,ISIS)" userId="fb9e1876-ffcf-45bf-abd9-b21078f88f3e" providerId="ADAL" clId="{9AD97143-98FB-4579-9750-783D5C12E4A2}" dt="2023-06-13T10:37:38.715" v="172" actId="14826"/>
          <ac:picMkLst>
            <pc:docMk/>
            <pc:sldMasterMk cId="3796829732" sldId="2147483727"/>
            <ac:picMk id="4" creationId="{C5EE97D3-004E-241C-1F4D-DA2001CE0425}"/>
          </ac:picMkLst>
        </pc:picChg>
        <pc:sldLayoutChg chg="mod">
          <pc:chgData name="Richardson, Stephanie (STFC,RAL,ISIS)" userId="fb9e1876-ffcf-45bf-abd9-b21078f88f3e" providerId="ADAL" clId="{9AD97143-98FB-4579-9750-783D5C12E4A2}" dt="2023-06-13T09:47:07.019" v="25" actId="6014"/>
          <pc:sldLayoutMkLst>
            <pc:docMk/>
            <pc:sldMasterMk cId="3796829732" sldId="2147483727"/>
            <pc:sldLayoutMk cId="1361455900" sldId="2147483733"/>
          </pc:sldLayoutMkLst>
        </pc:sldLayoutChg>
      </pc:sldMasterChg>
      <pc:sldMasterChg chg="new del mod addSldLayout delSldLayout">
        <pc:chgData name="Richardson, Stephanie (STFC,RAL,ISIS)" userId="fb9e1876-ffcf-45bf-abd9-b21078f88f3e" providerId="ADAL" clId="{9AD97143-98FB-4579-9750-783D5C12E4A2}" dt="2023-06-13T09:50:58.333" v="44" actId="6938"/>
        <pc:sldMasterMkLst>
          <pc:docMk/>
          <pc:sldMasterMk cId="2547378874" sldId="2147483734"/>
        </pc:sldMasterMkLst>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173839450" sldId="2147483735"/>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467079635" sldId="2147483736"/>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881842932" sldId="2147483737"/>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509497509" sldId="2147483738"/>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104118082" sldId="2147483739"/>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458179380" sldId="2147483740"/>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874716688" sldId="2147483741"/>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545531455" sldId="2147483742"/>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260352868" sldId="2147483743"/>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25583450" sldId="2147483744"/>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583740436" sldId="2147483745"/>
          </pc:sldLayoutMkLst>
        </pc:sldLayoutChg>
      </pc:sldMasterChg>
      <pc:sldMasterChg chg="add mod addSldLayout delSldLayout modSldLayout">
        <pc:chgData name="Richardson, Stephanie (STFC,RAL,ISIS)" userId="fb9e1876-ffcf-45bf-abd9-b21078f88f3e" providerId="ADAL" clId="{9AD97143-98FB-4579-9750-783D5C12E4A2}" dt="2023-06-13T10:04:22.250" v="168" actId="6014"/>
        <pc:sldMasterMkLst>
          <pc:docMk/>
          <pc:sldMasterMk cId="3562387349" sldId="2147483734"/>
        </pc:sldMasterMkLst>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379747361" sldId="2147483735"/>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180950474" sldId="2147483736"/>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187053031" sldId="2147483737"/>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1905161976" sldId="2147483738"/>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3538624153" sldId="2147483739"/>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831710968" sldId="2147483740"/>
          </pc:sldLayoutMkLst>
        </pc:sldLayoutChg>
        <pc:sldLayoutChg chg="add del mod replId">
          <pc:chgData name="Richardson, Stephanie (STFC,RAL,ISIS)" userId="fb9e1876-ffcf-45bf-abd9-b21078f88f3e" providerId="ADAL" clId="{9AD97143-98FB-4579-9750-783D5C12E4A2}" dt="2023-06-13T09:58:53.153" v="165" actId="2696"/>
          <pc:sldLayoutMkLst>
            <pc:docMk/>
            <pc:sldMasterMk cId="3562387349" sldId="2147483734"/>
            <pc:sldLayoutMk cId="532212873" sldId="2147483741"/>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539774327" sldId="2147483742"/>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219480384" sldId="2147483743"/>
          </pc:sldLayoutMkLst>
        </pc:sldLayoutChg>
        <pc:sldLayoutChg chg="mod">
          <pc:chgData name="Richardson, Stephanie (STFC,RAL,ISIS)" userId="fb9e1876-ffcf-45bf-abd9-b21078f88f3e" providerId="ADAL" clId="{9AD97143-98FB-4579-9750-783D5C12E4A2}" dt="2023-06-13T10:04:22.250" v="168" actId="6014"/>
          <pc:sldLayoutMkLst>
            <pc:docMk/>
            <pc:sldMasterMk cId="3562387349" sldId="2147483734"/>
            <pc:sldLayoutMk cId="3840627009" sldId="2147483749"/>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1C82ED0-7452-4354-A24E-35FB24BF9A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0D6969E9-2182-2FF9-A02F-A1842CE2A4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1D66A77-BC89-4E24-A414-B6543411FF58}" type="datetimeFigureOut">
              <a:rPr lang="en-GB" smtClean="0"/>
              <a:t>06/07/2023</a:t>
            </a:fld>
            <a:endParaRPr lang="en-GB"/>
          </a:p>
        </p:txBody>
      </p:sp>
      <p:sp>
        <p:nvSpPr>
          <p:cNvPr id="4" name="Footer Placeholder 3">
            <a:extLst>
              <a:ext uri="{FF2B5EF4-FFF2-40B4-BE49-F238E27FC236}">
                <a16:creationId xmlns:a16="http://schemas.microsoft.com/office/drawing/2014/main" id="{E3E84D48-5E89-47EA-5EE7-5780CF041D6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5169F5C8-55D8-4294-92FA-96C28702B9F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4A80C6-5E9B-493C-B5B8-6FAC8DE86E53}" type="slidenum">
              <a:rPr lang="en-GB" smtClean="0"/>
              <a:t>‹#›</a:t>
            </a:fld>
            <a:endParaRPr lang="en-GB"/>
          </a:p>
        </p:txBody>
      </p:sp>
    </p:spTree>
    <p:extLst>
      <p:ext uri="{BB962C8B-B14F-4D97-AF65-F5344CB8AC3E}">
        <p14:creationId xmlns:p14="http://schemas.microsoft.com/office/powerpoint/2010/main" val="14307835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A0209-BAD0-4923-92A8-B5C4299C5F50}" type="datetimeFigureOut">
              <a:rPr lang="en-GB" smtClean="0"/>
              <a:t>06/07/2023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803BAF-D5EE-44C0-B08E-5E2F5C889281}" type="slidenum">
              <a:rPr lang="en-GB" smtClean="0"/>
              <a:t>‹#›</a:t>
            </a:fld>
            <a:endParaRPr lang="en-GB"/>
          </a:p>
        </p:txBody>
      </p:sp>
    </p:spTree>
    <p:extLst>
      <p:ext uri="{BB962C8B-B14F-4D97-AF65-F5344CB8AC3E}">
        <p14:creationId xmlns:p14="http://schemas.microsoft.com/office/powerpoint/2010/main" val="5067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803BAF-D5EE-44C0-B08E-5E2F5C889281}" type="slidenum">
              <a:rPr lang="en-GB" smtClean="0"/>
              <a:t>1</a:t>
            </a:fld>
            <a:endParaRPr lang="en-GB"/>
          </a:p>
        </p:txBody>
      </p:sp>
    </p:spTree>
    <p:extLst>
      <p:ext uri="{BB962C8B-B14F-4D97-AF65-F5344CB8AC3E}">
        <p14:creationId xmlns:p14="http://schemas.microsoft.com/office/powerpoint/2010/main" val="4049811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1361455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546897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075672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078419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5284585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2645495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89674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9530548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9328763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922252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27778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967808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6006707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5359000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6831343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0249794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2763157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1401503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3090711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6561991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06270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283479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6759497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1554707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9163027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843107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7974736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809504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218705303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9051619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5386241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8317109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539774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62360920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219480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747815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3910029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26522645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3831121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6721876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2.pn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image" Target="../media/image3.png"/><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image" Target="../media/image4.png"/><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594" y="0"/>
            <a:ext cx="12190811" cy="6857998"/>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796829732"/>
      </p:ext>
    </p:extLst>
  </p:cSld>
  <p:clrMap bg1="lt1" tx1="dk1" bg2="lt2" tx2="dk2" accent1="accent1" accent2="accent2" accent3="accent3" accent4="accent4" accent5="accent5" accent6="accent6" hlink="hlink" folHlink="folHlink"/>
  <p:sldLayoutIdLst>
    <p:sldLayoutId id="2147483733" r:id="rId1"/>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223255704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6" r:id="rId3"/>
    <p:sldLayoutId id="2147483724" r:id="rId4"/>
    <p:sldLayoutId id="2147483725"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1355" y="0"/>
            <a:ext cx="12189289"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06/07/2023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83737474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664" r:id="rId6"/>
    <p:sldLayoutId id="2147483665" r:id="rId7"/>
    <p:sldLayoutId id="2147483666" r:id="rId8"/>
    <p:sldLayoutId id="2147483667" r:id="rId9"/>
    <p:sldLayoutId id="2147483668" r:id="rId10"/>
    <p:sldLayoutId id="2147483669" r:id="rId11"/>
    <p:sldLayoutId id="2147483671" r:id="rId12"/>
    <p:sldLayoutId id="2147483672"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06/07/2023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62387349"/>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35" r:id="rId6"/>
    <p:sldLayoutId id="2147483736" r:id="rId7"/>
    <p:sldLayoutId id="2147483737" r:id="rId8"/>
    <p:sldLayoutId id="2147483738" r:id="rId9"/>
    <p:sldLayoutId id="2147483739" r:id="rId10"/>
    <p:sldLayoutId id="2147483740" r:id="rId11"/>
    <p:sldLayoutId id="2147483742" r:id="rId12"/>
    <p:sldLayoutId id="2147483743"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8.xml"/><Relationship Id="rId5" Type="http://schemas.openxmlformats.org/officeDocument/2006/relationships/image" Target="../media/image8.jpe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a:spLocks noGrp="1"/>
          </p:cNvSpPr>
          <p:nvPr>
            <p:ph type="ctrTitle"/>
          </p:nvPr>
        </p:nvSpPr>
        <p:spPr/>
        <p:txBody>
          <a:bodyPr/>
          <a:lstStyle/>
          <a:p>
            <a:r>
              <a:rPr lang="en-GB" dirty="0" smtClean="0"/>
              <a:t>Group Name</a:t>
            </a:r>
            <a:endParaRPr lang="en-GB" dirty="0"/>
          </a:p>
        </p:txBody>
      </p:sp>
      <p:sp>
        <p:nvSpPr>
          <p:cNvPr id="3" name="Subtitle 2">
            <a:extLst>
              <a:ext uri="{FF2B5EF4-FFF2-40B4-BE49-F238E27FC236}">
                <a16:creationId xmlns:a16="http://schemas.microsoft.com/office/drawing/2014/main" id="{15A80B9D-A009-468E-DD38-1C459E82E2B8}"/>
              </a:ext>
            </a:extLst>
          </p:cNvPr>
          <p:cNvSpPr>
            <a:spLocks noGrp="1"/>
          </p:cNvSpPr>
          <p:nvPr>
            <p:ph type="subTitle" idx="1"/>
          </p:nvPr>
        </p:nvSpPr>
        <p:spPr/>
        <p:txBody>
          <a:bodyPr/>
          <a:lstStyle/>
          <a:p>
            <a:r>
              <a:rPr lang="en-GB" dirty="0" smtClean="0"/>
              <a:t>Haroon, Esher, Bill</a:t>
            </a:r>
            <a:endParaRPr lang="en-GB" dirty="0"/>
          </a:p>
        </p:txBody>
      </p:sp>
      <p:sp>
        <p:nvSpPr>
          <p:cNvPr id="4" name="Text Placeholder 3">
            <a:extLst>
              <a:ext uri="{FF2B5EF4-FFF2-40B4-BE49-F238E27FC236}">
                <a16:creationId xmlns:a16="http://schemas.microsoft.com/office/drawing/2014/main" id="{F317514D-CA92-5C28-8A6F-C434B7EF14DE}"/>
              </a:ext>
            </a:extLst>
          </p:cNvPr>
          <p:cNvSpPr>
            <a:spLocks noGrp="1"/>
          </p:cNvSpPr>
          <p:nvPr>
            <p:ph type="body" sz="quarter" idx="10"/>
          </p:nvPr>
        </p:nvSpPr>
        <p:spPr/>
        <p:txBody>
          <a:bodyPr>
            <a:normAutofit fontScale="92500" lnSpcReduction="20000"/>
          </a:bodyPr>
          <a:lstStyle/>
          <a:p>
            <a:r>
              <a:rPr lang="en-GB" dirty="0" smtClean="0"/>
              <a:t>RAL Visitor Centre</a:t>
            </a:r>
            <a:endParaRPr lang="en-GB" dirty="0"/>
          </a:p>
        </p:txBody>
      </p:sp>
      <p:sp>
        <p:nvSpPr>
          <p:cNvPr id="5" name="Text Placeholder 4">
            <a:extLst>
              <a:ext uri="{FF2B5EF4-FFF2-40B4-BE49-F238E27FC236}">
                <a16:creationId xmlns:a16="http://schemas.microsoft.com/office/drawing/2014/main" id="{F4CC80D5-0EB8-807C-B0E7-140CDCF28F4C}"/>
              </a:ext>
            </a:extLst>
          </p:cNvPr>
          <p:cNvSpPr>
            <a:spLocks noGrp="1"/>
          </p:cNvSpPr>
          <p:nvPr>
            <p:ph type="body" sz="quarter" idx="11"/>
          </p:nvPr>
        </p:nvSpPr>
        <p:spPr/>
        <p:txBody>
          <a:bodyPr>
            <a:normAutofit fontScale="92500" lnSpcReduction="20000"/>
          </a:bodyPr>
          <a:lstStyle/>
          <a:p>
            <a:r>
              <a:rPr lang="en-GB" dirty="0" smtClean="0"/>
              <a:t>07.07.23</a:t>
            </a:r>
            <a:endParaRPr lang="en-GB" dirty="0"/>
          </a:p>
        </p:txBody>
      </p:sp>
    </p:spTree>
    <p:extLst>
      <p:ext uri="{BB962C8B-B14F-4D97-AF65-F5344CB8AC3E}">
        <p14:creationId xmlns:p14="http://schemas.microsoft.com/office/powerpoint/2010/main" val="1481826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699" y="365126"/>
            <a:ext cx="6747287" cy="409426"/>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sz="2400" dirty="0" smtClean="0"/>
              <a:t>Personal Introduction &amp; How Has This Work Experience Benefited You?</a:t>
            </a:r>
            <a:endParaRPr lang="en-GB" sz="2400" dirty="0"/>
          </a:p>
        </p:txBody>
      </p:sp>
      <p:sp>
        <p:nvSpPr>
          <p:cNvPr id="3" name="Content Placeholder 2"/>
          <p:cNvSpPr txBox="1">
            <a:spLocks/>
          </p:cNvSpPr>
          <p:nvPr/>
        </p:nvSpPr>
        <p:spPr>
          <a:xfrm>
            <a:off x="266700" y="1304925"/>
            <a:ext cx="6747286"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dirty="0" smtClean="0"/>
              <a:t>Tom Sutton:</a:t>
            </a:r>
          </a:p>
          <a:p>
            <a:pPr marL="0" indent="0">
              <a:buNone/>
            </a:pPr>
            <a:endParaRPr lang="en-GB" dirty="0" smtClean="0"/>
          </a:p>
          <a:p>
            <a:pPr>
              <a:buFontTx/>
              <a:buChar char="-"/>
            </a:pPr>
            <a:r>
              <a:rPr lang="en-GB" dirty="0" smtClean="0"/>
              <a:t>Pets (Felina, Fernando, Joey and Baz from top left to bottom right)</a:t>
            </a:r>
          </a:p>
          <a:p>
            <a:pPr>
              <a:buFontTx/>
              <a:buChar char="-"/>
            </a:pPr>
            <a:endParaRPr lang="en-GB" dirty="0"/>
          </a:p>
          <a:p>
            <a:pPr>
              <a:buFontTx/>
              <a:buChar char="-"/>
            </a:pPr>
            <a:r>
              <a:rPr lang="en-GB" dirty="0" smtClean="0"/>
              <a:t>Hobbies - I enjoy designing and playing games (both board and video), going to the gym, woodworking and Dungeons and Dragons.</a:t>
            </a:r>
          </a:p>
          <a:p>
            <a:pPr>
              <a:buFontTx/>
              <a:buChar char="-"/>
            </a:pPr>
            <a:endParaRPr lang="en-GB" dirty="0"/>
          </a:p>
          <a:p>
            <a:pPr>
              <a:buFontTx/>
              <a:buChar char="-"/>
            </a:pPr>
            <a:r>
              <a:rPr lang="en-GB" dirty="0" smtClean="0"/>
              <a:t>Work Experience - Insight into the STEM life and community, still hard-set on becoming a software engineer.</a:t>
            </a:r>
          </a:p>
        </p:txBody>
      </p:sp>
      <p:pic>
        <p:nvPicPr>
          <p:cNvPr id="1026" name="Picture 2" descr="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69443" y="3420929"/>
            <a:ext cx="2376779" cy="317076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46223" y="3420930"/>
            <a:ext cx="2376779" cy="317076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69442" y="250159"/>
            <a:ext cx="2376780" cy="317077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46222" y="250159"/>
            <a:ext cx="2376780" cy="31707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218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701" y="428499"/>
            <a:ext cx="5585460"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smtClean="0"/>
              <a:t>Stage 1 Projects: Group </a:t>
            </a:r>
            <a:r>
              <a:rPr lang="en-GB" dirty="0" smtClean="0"/>
              <a:t>1E: Data Handling</a:t>
            </a:r>
            <a:endParaRPr lang="en-GB" dirty="0"/>
          </a:p>
        </p:txBody>
      </p:sp>
      <p:sp>
        <p:nvSpPr>
          <p:cNvPr id="4" name="Content Placeholder 2"/>
          <p:cNvSpPr txBox="1">
            <a:spLocks/>
          </p:cNvSpPr>
          <p:nvPr/>
        </p:nvSpPr>
        <p:spPr>
          <a:xfrm>
            <a:off x="306843" y="1003174"/>
            <a:ext cx="6036083" cy="48073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dirty="0" smtClean="0"/>
          </a:p>
        </p:txBody>
      </p:sp>
      <p:grpSp>
        <p:nvGrpSpPr>
          <p:cNvPr id="8" name="Group 7"/>
          <p:cNvGrpSpPr/>
          <p:nvPr/>
        </p:nvGrpSpPr>
        <p:grpSpPr>
          <a:xfrm>
            <a:off x="5892303" y="196350"/>
            <a:ext cx="6111599" cy="6398087"/>
            <a:chOff x="6116150" y="546638"/>
            <a:chExt cx="5840498" cy="6144483"/>
          </a:xfrm>
        </p:grpSpPr>
        <p:pic>
          <p:nvPicPr>
            <p:cNvPr id="6" name="Picture 5"/>
            <p:cNvPicPr>
              <a:picLocks noChangeAspect="1"/>
            </p:cNvPicPr>
            <p:nvPr/>
          </p:nvPicPr>
          <p:blipFill>
            <a:blip r:embed="rId2"/>
            <a:stretch>
              <a:fillRect/>
            </a:stretch>
          </p:blipFill>
          <p:spPr>
            <a:xfrm>
              <a:off x="6116150" y="2528115"/>
              <a:ext cx="5839640" cy="4163006"/>
            </a:xfrm>
            <a:prstGeom prst="rect">
              <a:avLst/>
            </a:prstGeom>
          </p:spPr>
        </p:pic>
        <p:pic>
          <p:nvPicPr>
            <p:cNvPr id="7" name="Picture 6"/>
            <p:cNvPicPr>
              <a:picLocks noChangeAspect="1"/>
            </p:cNvPicPr>
            <p:nvPr/>
          </p:nvPicPr>
          <p:blipFill rotWithShape="1">
            <a:blip r:embed="rId3"/>
            <a:srcRect r="25142"/>
            <a:stretch/>
          </p:blipFill>
          <p:spPr>
            <a:xfrm>
              <a:off x="6116150" y="546638"/>
              <a:ext cx="5840498" cy="1981477"/>
            </a:xfrm>
            <a:prstGeom prst="rect">
              <a:avLst/>
            </a:prstGeom>
          </p:spPr>
        </p:pic>
      </p:grpSp>
      <p:sp>
        <p:nvSpPr>
          <p:cNvPr id="9" name="Content Placeholder 2"/>
          <p:cNvSpPr txBox="1">
            <a:spLocks/>
          </p:cNvSpPr>
          <p:nvPr/>
        </p:nvSpPr>
        <p:spPr>
          <a:xfrm>
            <a:off x="266701" y="939800"/>
            <a:ext cx="5359548" cy="457887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dirty="0" smtClean="0"/>
          </a:p>
          <a:p>
            <a:pPr marL="0" indent="0">
              <a:buNone/>
            </a:pPr>
            <a:endParaRPr lang="en-GB" dirty="0" smtClean="0"/>
          </a:p>
          <a:p>
            <a:pPr>
              <a:buFontTx/>
              <a:buChar char="-"/>
            </a:pPr>
            <a:r>
              <a:rPr lang="en-GB" dirty="0" smtClean="0"/>
              <a:t>Aims </a:t>
            </a:r>
            <a:r>
              <a:rPr lang="en-GB" dirty="0"/>
              <a:t>- Finding an efficient way to store and    read files, optimising transfer speeds.</a:t>
            </a:r>
          </a:p>
          <a:p>
            <a:pPr>
              <a:buFontTx/>
              <a:buChar char="-"/>
            </a:pPr>
            <a:endParaRPr lang="en-GB" dirty="0" smtClean="0"/>
          </a:p>
          <a:p>
            <a:pPr>
              <a:buFontTx/>
              <a:buChar char="-"/>
            </a:pPr>
            <a:r>
              <a:rPr lang="en-GB" dirty="0"/>
              <a:t>Research - Different file types, different data structures, different transferring methods.</a:t>
            </a:r>
            <a:endParaRPr lang="en-GB" dirty="0" smtClean="0"/>
          </a:p>
          <a:p>
            <a:pPr>
              <a:buFontTx/>
              <a:buChar char="-"/>
            </a:pPr>
            <a:endParaRPr lang="en-GB" dirty="0"/>
          </a:p>
          <a:p>
            <a:pPr>
              <a:buFontTx/>
              <a:buChar char="-"/>
            </a:pPr>
            <a:r>
              <a:rPr lang="en-GB" dirty="0" smtClean="0"/>
              <a:t>Testing - Testing speeds of transfer rates.</a:t>
            </a:r>
          </a:p>
          <a:p>
            <a:pPr>
              <a:buFontTx/>
              <a:buChar char="-"/>
            </a:pPr>
            <a:endParaRPr lang="en-GB" dirty="0"/>
          </a:p>
          <a:p>
            <a:pPr>
              <a:buFontTx/>
              <a:buChar char="-"/>
            </a:pPr>
            <a:r>
              <a:rPr lang="en-GB" dirty="0" smtClean="0"/>
              <a:t>Results - We found that saving to numpy files lead to the fastest transfer rates</a:t>
            </a:r>
            <a:endParaRPr lang="en-GB" dirty="0"/>
          </a:p>
          <a:p>
            <a:pPr marL="0" indent="0">
              <a:buNone/>
            </a:pPr>
            <a:endParaRPr lang="en-GB" dirty="0"/>
          </a:p>
        </p:txBody>
      </p:sp>
    </p:spTree>
    <p:extLst>
      <p:ext uri="{BB962C8B-B14F-4D97-AF65-F5344CB8AC3E}">
        <p14:creationId xmlns:p14="http://schemas.microsoft.com/office/powerpoint/2010/main" val="3699373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699" y="365125"/>
            <a:ext cx="10932437"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smtClean="0"/>
              <a:t>Stage 2 Projects: </a:t>
            </a:r>
            <a:r>
              <a:rPr lang="en-GB" dirty="0" smtClean="0"/>
              <a:t>LED </a:t>
            </a:r>
            <a:endParaRPr lang="en-GB" dirty="0"/>
          </a:p>
        </p:txBody>
      </p:sp>
      <p:sp>
        <p:nvSpPr>
          <p:cNvPr id="3" name="Content Placeholder 2"/>
          <p:cNvSpPr txBox="1">
            <a:spLocks/>
          </p:cNvSpPr>
          <p:nvPr/>
        </p:nvSpPr>
        <p:spPr>
          <a:xfrm>
            <a:off x="266701" y="939800"/>
            <a:ext cx="3390899" cy="457887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dirty="0" smtClean="0"/>
          </a:p>
          <a:p>
            <a:pPr>
              <a:buFontTx/>
              <a:buChar char="-"/>
            </a:pPr>
            <a:r>
              <a:rPr lang="en-GB" dirty="0" smtClean="0"/>
              <a:t>Aims - An easy to visualise array of LEDs that display if the sum of data is less than a given threshold</a:t>
            </a:r>
          </a:p>
          <a:p>
            <a:pPr>
              <a:buFontTx/>
              <a:buChar char="-"/>
            </a:pPr>
            <a:endParaRPr lang="en-GB" dirty="0" smtClean="0"/>
          </a:p>
          <a:p>
            <a:pPr>
              <a:buFontTx/>
              <a:buChar char="-"/>
            </a:pPr>
            <a:r>
              <a:rPr lang="en-GB" dirty="0" smtClean="0"/>
              <a:t>Design - Design with PyQt5 designer, later with python code</a:t>
            </a:r>
          </a:p>
          <a:p>
            <a:pPr>
              <a:buFontTx/>
              <a:buChar char="-"/>
            </a:pPr>
            <a:endParaRPr lang="en-GB" dirty="0" smtClean="0"/>
          </a:p>
          <a:p>
            <a:pPr>
              <a:buFontTx/>
              <a:buChar char="-"/>
            </a:pPr>
            <a:r>
              <a:rPr lang="en-GB" dirty="0" smtClean="0"/>
              <a:t>Result - GUI that technically works as intended but crashes.</a:t>
            </a:r>
          </a:p>
          <a:p>
            <a:pPr>
              <a:buFontTx/>
              <a:buChar char="-"/>
            </a:pPr>
            <a:endParaRPr lang="en-GB" dirty="0"/>
          </a:p>
        </p:txBody>
      </p:sp>
      <p:pic>
        <p:nvPicPr>
          <p:cNvPr id="9" name="Picture 8"/>
          <p:cNvPicPr>
            <a:picLocks noChangeAspect="1"/>
          </p:cNvPicPr>
          <p:nvPr/>
        </p:nvPicPr>
        <p:blipFill>
          <a:blip r:embed="rId2"/>
          <a:stretch>
            <a:fillRect/>
          </a:stretch>
        </p:blipFill>
        <p:spPr>
          <a:xfrm>
            <a:off x="4158394" y="632274"/>
            <a:ext cx="7877893" cy="5650192"/>
          </a:xfrm>
          <a:prstGeom prst="rect">
            <a:avLst/>
          </a:prstGeom>
        </p:spPr>
      </p:pic>
    </p:spTree>
    <p:extLst>
      <p:ext uri="{BB962C8B-B14F-4D97-AF65-F5344CB8AC3E}">
        <p14:creationId xmlns:p14="http://schemas.microsoft.com/office/powerpoint/2010/main" val="583982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p:cNvSpPr txBox="1">
            <a:spLocks/>
          </p:cNvSpPr>
          <p:nvPr/>
        </p:nvSpPr>
        <p:spPr>
          <a:xfrm>
            <a:off x="266700" y="1132909"/>
            <a:ext cx="10217214" cy="508682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Each human should take a copy of this template, and fill </a:t>
            </a:r>
            <a:r>
              <a:rPr lang="en-GB" smtClean="0"/>
              <a:t>in the above </a:t>
            </a:r>
            <a:r>
              <a:rPr lang="en-GB" dirty="0" smtClean="0"/>
              <a:t>3 slides</a:t>
            </a:r>
          </a:p>
          <a:p>
            <a:r>
              <a:rPr lang="en-GB" dirty="0" smtClean="0"/>
              <a:t>Each human should rename this template to their first name and save it</a:t>
            </a:r>
          </a:p>
          <a:p>
            <a:r>
              <a:rPr lang="en-GB" dirty="0" smtClean="0"/>
              <a:t>One human from each GUI group collect these templates and put them together (open 2 </a:t>
            </a:r>
            <a:r>
              <a:rPr lang="en-GB" dirty="0" err="1" smtClean="0"/>
              <a:t>powerpoint</a:t>
            </a:r>
            <a:r>
              <a:rPr lang="en-GB" dirty="0" smtClean="0"/>
              <a:t> instances and copy/paste the slides from the left menu), edit the title slide, acknowledgements, </a:t>
            </a:r>
            <a:r>
              <a:rPr lang="en-GB" dirty="0" err="1" smtClean="0"/>
              <a:t>etc</a:t>
            </a:r>
            <a:endParaRPr lang="en-GB" dirty="0" smtClean="0"/>
          </a:p>
        </p:txBody>
      </p:sp>
    </p:spTree>
    <p:extLst>
      <p:ext uri="{BB962C8B-B14F-4D97-AF65-F5344CB8AC3E}">
        <p14:creationId xmlns:p14="http://schemas.microsoft.com/office/powerpoint/2010/main" val="3741189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Acknowledgments</a:t>
            </a:r>
            <a:endParaRPr lang="en-GB" dirty="0"/>
          </a:p>
        </p:txBody>
      </p:sp>
      <p:sp>
        <p:nvSpPr>
          <p:cNvPr id="4" name="Content Placeholder 3"/>
          <p:cNvSpPr>
            <a:spLocks noGrp="1"/>
          </p:cNvSpPr>
          <p:nvPr>
            <p:ph idx="1"/>
          </p:nvPr>
        </p:nvSpPr>
        <p:spPr>
          <a:xfrm>
            <a:off x="266700" y="1132909"/>
            <a:ext cx="10217214" cy="5086821"/>
          </a:xfrm>
        </p:spPr>
        <p:txBody>
          <a:bodyPr>
            <a:normAutofit/>
          </a:bodyPr>
          <a:lstStyle/>
          <a:p>
            <a:r>
              <a:rPr lang="en-GB" dirty="0" smtClean="0"/>
              <a:t>We </a:t>
            </a:r>
            <a:r>
              <a:rPr lang="en-GB" dirty="0"/>
              <a:t>are </a:t>
            </a:r>
            <a:r>
              <a:rPr lang="en-GB" dirty="0" smtClean="0"/>
              <a:t>privileged to do a job that we love, and one that serves so many. In order to do big science we require vast teams and incredible people who support our work. We must always acknowledge those who contribute to our success.</a:t>
            </a:r>
            <a:endParaRPr lang="en-GB" dirty="0"/>
          </a:p>
          <a:p>
            <a:r>
              <a:rPr lang="en-GB" dirty="0" smtClean="0"/>
              <a:t>Our cleaner Pamela sanitises every desk in the building, vacuums our biscuit crumbs, mops the floors, disposes of our cups and napkins, carries our refuse to the industrial bins, ensures we have clean toilets, and often moves furniture, every day before we arrive.</a:t>
            </a:r>
            <a:endParaRPr lang="en-GB" dirty="0"/>
          </a:p>
          <a:p>
            <a:r>
              <a:rPr lang="en-GB" dirty="0" smtClean="0"/>
              <a:t>Our reception team have had to phone a grumpy physicist on every occasion that you forgot your badges, and often I’ve missed their calls so they’ve sorted you out anyway. That’s a lot of unnecessary hassle for them.</a:t>
            </a:r>
          </a:p>
          <a:p>
            <a:r>
              <a:rPr lang="en-GB" dirty="0" smtClean="0"/>
              <a:t>Our public engagement (PE) team have read ~ 700 </a:t>
            </a:r>
            <a:r>
              <a:rPr lang="en-GB" dirty="0" err="1" smtClean="0"/>
              <a:t>wx</a:t>
            </a:r>
            <a:r>
              <a:rPr lang="en-GB" dirty="0" smtClean="0"/>
              <a:t> applications, sifted and sorted </a:t>
            </a:r>
            <a:r>
              <a:rPr lang="en-GB" b="1" dirty="0" smtClean="0"/>
              <a:t>your</a:t>
            </a:r>
            <a:r>
              <a:rPr lang="en-GB" dirty="0" smtClean="0"/>
              <a:t> applications, so that we could select you individually. All other </a:t>
            </a:r>
            <a:r>
              <a:rPr lang="en-GB" dirty="0" err="1" smtClean="0"/>
              <a:t>wx</a:t>
            </a:r>
            <a:r>
              <a:rPr lang="en-GB" dirty="0" smtClean="0"/>
              <a:t> students have a desk wherever their supervisor can find space. The PE team have not only granted us their space for 2 weeks, but the use of their laptops. We have exceptionally been granted use of their personal kitchen.</a:t>
            </a:r>
          </a:p>
          <a:p>
            <a:endParaRPr lang="en-GB" dirty="0"/>
          </a:p>
          <a:p>
            <a:r>
              <a:rPr lang="en-GB" dirty="0" smtClean="0"/>
              <a:t>Please delete the above message and keep it simple:</a:t>
            </a:r>
          </a:p>
          <a:p>
            <a:pPr marL="285750" indent="-285750">
              <a:buFont typeface="Arial" panose="020B0604020202020204" pitchFamily="34" charset="0"/>
              <a:buChar char="•"/>
            </a:pPr>
            <a:r>
              <a:rPr lang="en-GB" dirty="0" smtClean="0"/>
              <a:t>Public Engagement Team</a:t>
            </a:r>
          </a:p>
          <a:p>
            <a:pPr marL="285750" indent="-285750">
              <a:buFont typeface="Arial" panose="020B0604020202020204" pitchFamily="34" charset="0"/>
              <a:buChar char="•"/>
            </a:pPr>
            <a:r>
              <a:rPr lang="en-GB" dirty="0" err="1" smtClean="0"/>
              <a:t>Etc</a:t>
            </a:r>
            <a:endParaRPr lang="en-GB" dirty="0" smtClean="0"/>
          </a:p>
        </p:txBody>
      </p:sp>
    </p:spTree>
    <p:extLst>
      <p:ext uri="{BB962C8B-B14F-4D97-AF65-F5344CB8AC3E}">
        <p14:creationId xmlns:p14="http://schemas.microsoft.com/office/powerpoint/2010/main" val="2114701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GUI Demo</a:t>
            </a:r>
            <a:endParaRPr lang="en-GB" dirty="0"/>
          </a:p>
        </p:txBody>
      </p:sp>
      <p:sp>
        <p:nvSpPr>
          <p:cNvPr id="3" name="Text Placeholder 2"/>
          <p:cNvSpPr>
            <a:spLocks noGrp="1"/>
          </p:cNvSpPr>
          <p:nvPr>
            <p:ph type="body" idx="1"/>
          </p:nvPr>
        </p:nvSpPr>
        <p:spPr/>
        <p:txBody>
          <a:bodyPr>
            <a:normAutofit fontScale="92500"/>
          </a:bodyPr>
          <a:lstStyle/>
          <a:p>
            <a:r>
              <a:rPr lang="en-GB" dirty="0" smtClean="0"/>
              <a:t>5 minutes max, show live data, demo mode, change some settings and show features</a:t>
            </a:r>
            <a:endParaRPr lang="en-GB" dirty="0"/>
          </a:p>
        </p:txBody>
      </p:sp>
    </p:spTree>
    <p:extLst>
      <p:ext uri="{BB962C8B-B14F-4D97-AF65-F5344CB8AC3E}">
        <p14:creationId xmlns:p14="http://schemas.microsoft.com/office/powerpoint/2010/main" val="1324056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txBox="1">
            <a:spLocks/>
          </p:cNvSpPr>
          <p:nvPr/>
        </p:nvSpPr>
        <p:spPr>
          <a:xfrm>
            <a:off x="2538994" y="3245524"/>
            <a:ext cx="9144000" cy="1138240"/>
          </a:xfrm>
          <a:prstGeom prst="rect">
            <a:avLst/>
          </a:prstGeom>
        </p:spPr>
        <p:txBody>
          <a:bodyPr/>
          <a:lst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a:lstStyle>
          <a:p>
            <a:r>
              <a:rPr lang="en-GB" sz="4000" dirty="0" smtClean="0"/>
              <a:t>Thank you</a:t>
            </a:r>
          </a:p>
          <a:p>
            <a:endParaRPr lang="en-GB" sz="4000" dirty="0"/>
          </a:p>
          <a:p>
            <a:r>
              <a:rPr lang="en-GB" sz="4000" dirty="0" smtClean="0"/>
              <a:t>			Questions?</a:t>
            </a:r>
          </a:p>
        </p:txBody>
      </p:sp>
    </p:spTree>
    <p:extLst>
      <p:ext uri="{BB962C8B-B14F-4D97-AF65-F5344CB8AC3E}">
        <p14:creationId xmlns:p14="http://schemas.microsoft.com/office/powerpoint/2010/main" val="3714993588"/>
      </p:ext>
    </p:extLst>
  </p:cSld>
  <p:clrMapOvr>
    <a:masterClrMapping/>
  </p:clrMapOvr>
</p:sld>
</file>

<file path=ppt/theme/theme1.xml><?xml version="1.0" encoding="utf-8"?>
<a:theme xmlns:a="http://schemas.openxmlformats.org/drawingml/2006/main" name="1_Title slide">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Triangle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Pattern">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Blank Layout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C2453390EE4BA43A5D6133E94472E90" ma:contentTypeVersion="15" ma:contentTypeDescription="Create a new document." ma:contentTypeScope="" ma:versionID="bf9a459e8024347ae04296c47f65ae2e">
  <xsd:schema xmlns:xsd="http://www.w3.org/2001/XMLSchema" xmlns:xs="http://www.w3.org/2001/XMLSchema" xmlns:p="http://schemas.microsoft.com/office/2006/metadata/properties" xmlns:ns2="7a6c5452-7205-4e2c-a322-0d36e47a4095" xmlns:ns3="4367b676-3231-4229-b246-27e36f6a6ea0" targetNamespace="http://schemas.microsoft.com/office/2006/metadata/properties" ma:root="true" ma:fieldsID="0f8ea69ac4388d4ebd7708f2aa0601ea" ns2:_="" ns3:_="">
    <xsd:import namespace="7a6c5452-7205-4e2c-a322-0d36e47a4095"/>
    <xsd:import namespace="4367b676-3231-4229-b246-27e36f6a6ea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LengthInSecond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6c5452-7205-4e2c-a322-0d36e47a409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fe07c91c-676c-4292-ab42-0332d43006d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367b676-3231-4229-b246-27e36f6a6ea0"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55bb8876-a7eb-42f8-850b-785a27f532ba}" ma:internalName="TaxCatchAll" ma:showField="CatchAllData" ma:web="4367b676-3231-4229-b246-27e36f6a6ea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4367b676-3231-4229-b246-27e36f6a6ea0" xsi:nil="true"/>
    <lcf76f155ced4ddcb4097134ff3c332f xmlns="7a6c5452-7205-4e2c-a322-0d36e47a4095">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86435EA1-87F7-4138-8D7D-EAF93922084F}">
  <ds:schemaRefs>
    <ds:schemaRef ds:uri="http://schemas.microsoft.com/sharepoint/v3/contenttype/forms"/>
  </ds:schemaRefs>
</ds:datastoreItem>
</file>

<file path=customXml/itemProps2.xml><?xml version="1.0" encoding="utf-8"?>
<ds:datastoreItem xmlns:ds="http://schemas.openxmlformats.org/officeDocument/2006/customXml" ds:itemID="{1198689B-A5D0-4808-98CD-B31351CC1C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6c5452-7205-4e2c-a322-0d36e47a4095"/>
    <ds:schemaRef ds:uri="4367b676-3231-4229-b246-27e36f6a6e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1C07CB7-51EF-466B-89DC-FA27AC50FA39}">
  <ds:schemaRefs>
    <ds:schemaRef ds:uri="http://schemas.microsoft.com/office/2006/metadata/properties"/>
    <ds:schemaRef ds:uri="http://schemas.microsoft.com/office/infopath/2007/PartnerControls"/>
    <ds:schemaRef ds:uri="4367b676-3231-4229-b246-27e36f6a6ea0"/>
    <ds:schemaRef ds:uri="7a6c5452-7205-4e2c-a322-0d36e47a4095"/>
  </ds:schemaRefs>
</ds:datastoreItem>
</file>

<file path=docProps/app.xml><?xml version="1.0" encoding="utf-8"?>
<Properties xmlns="http://schemas.openxmlformats.org/officeDocument/2006/extended-properties" xmlns:vt="http://schemas.openxmlformats.org/officeDocument/2006/docPropsVTypes">
  <TotalTime>1451</TotalTime>
  <Words>516</Words>
  <Application>Microsoft Office PowerPoint</Application>
  <PresentationFormat>Widescreen</PresentationFormat>
  <Paragraphs>47</Paragraphs>
  <Slides>8</Slides>
  <Notes>1</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8</vt:i4>
      </vt:variant>
    </vt:vector>
  </HeadingPairs>
  <TitlesOfParts>
    <vt:vector size="15" baseType="lpstr">
      <vt:lpstr>Verdana</vt:lpstr>
      <vt:lpstr>Calibri</vt:lpstr>
      <vt:lpstr>Arial</vt:lpstr>
      <vt:lpstr>1_Title slide</vt:lpstr>
      <vt:lpstr>2_Triangles</vt:lpstr>
      <vt:lpstr>3_Pattern</vt:lpstr>
      <vt:lpstr>4_Blank Layouts</vt:lpstr>
      <vt:lpstr>Group Name</vt:lpstr>
      <vt:lpstr>PowerPoint Presentation</vt:lpstr>
      <vt:lpstr>PowerPoint Presentation</vt:lpstr>
      <vt:lpstr>PowerPoint Presentation</vt:lpstr>
      <vt:lpstr>PowerPoint Presentation</vt:lpstr>
      <vt:lpstr>Acknowledgments</vt:lpstr>
      <vt:lpstr>GUI Demo</vt:lpstr>
      <vt:lpstr>PowerPoint Presentation</vt:lpstr>
    </vt:vector>
  </TitlesOfParts>
  <Company>Science and Technology Facilities Council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Richardson, Stephanie (STFC,RAL,ISIS)</dc:creator>
  <cp:lastModifiedBy>Sutton, Tom (-,RAL,ISIS)</cp:lastModifiedBy>
  <cp:revision>34</cp:revision>
  <dcterms:created xsi:type="dcterms:W3CDTF">2023-01-10T12:41:06Z</dcterms:created>
  <dcterms:modified xsi:type="dcterms:W3CDTF">2023-07-07T08:27:23Z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0x010100FC2453390EE4BA43A5D6133E94472E90</vt:lpwstr>
  </property>
</Properties>
</file>